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72" r:id="rId10"/>
    <p:sldId id="264" r:id="rId11"/>
    <p:sldId id="274" r:id="rId12"/>
    <p:sldId id="265" r:id="rId13"/>
    <p:sldId id="276" r:id="rId14"/>
    <p:sldId id="266" r:id="rId15"/>
    <p:sldId id="275" r:id="rId16"/>
    <p:sldId id="267" r:id="rId17"/>
    <p:sldId id="273" r:id="rId18"/>
    <p:sldId id="268" r:id="rId19"/>
    <p:sldId id="277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515"/>
    <a:srgbClr val="003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CD5990-E61D-4C62-AAD2-E06D70B17866}" v="14" dt="2024-05-03T02:00:23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ott Caton" userId="962bfa35c4df9fb5" providerId="LiveId" clId="{F3CD5990-E61D-4C62-AAD2-E06D70B17866}"/>
    <pc:docChg chg="undo redo custSel modSld">
      <pc:chgData name="Elliott Caton" userId="962bfa35c4df9fb5" providerId="LiveId" clId="{F3CD5990-E61D-4C62-AAD2-E06D70B17866}" dt="2024-05-03T02:00:44.497" v="205" actId="1076"/>
      <pc:docMkLst>
        <pc:docMk/>
      </pc:docMkLst>
      <pc:sldChg chg="modSp mod">
        <pc:chgData name="Elliott Caton" userId="962bfa35c4df9fb5" providerId="LiveId" clId="{F3CD5990-E61D-4C62-AAD2-E06D70B17866}" dt="2024-05-03T01:45:18.740" v="31" actId="255"/>
        <pc:sldMkLst>
          <pc:docMk/>
          <pc:sldMk cId="1788147184" sldId="261"/>
        </pc:sldMkLst>
        <pc:spChg chg="mod">
          <ac:chgData name="Elliott Caton" userId="962bfa35c4df9fb5" providerId="LiveId" clId="{F3CD5990-E61D-4C62-AAD2-E06D70B17866}" dt="2024-05-03T01:45:18.740" v="31" actId="255"/>
          <ac:spMkLst>
            <pc:docMk/>
            <pc:sldMk cId="1788147184" sldId="261"/>
            <ac:spMk id="3" creationId="{FE67B529-9C9D-2B5C-F1A6-98E35D2F05E0}"/>
          </ac:spMkLst>
        </pc:spChg>
      </pc:sldChg>
      <pc:sldChg chg="modSp mod">
        <pc:chgData name="Elliott Caton" userId="962bfa35c4df9fb5" providerId="LiveId" clId="{F3CD5990-E61D-4C62-AAD2-E06D70B17866}" dt="2024-05-03T01:51:48.199" v="106" actId="14100"/>
        <pc:sldMkLst>
          <pc:docMk/>
          <pc:sldMk cId="1624716726" sldId="262"/>
        </pc:sldMkLst>
        <pc:spChg chg="mod">
          <ac:chgData name="Elliott Caton" userId="962bfa35c4df9fb5" providerId="LiveId" clId="{F3CD5990-E61D-4C62-AAD2-E06D70B17866}" dt="2024-05-03T01:51:48.199" v="106" actId="14100"/>
          <ac:spMkLst>
            <pc:docMk/>
            <pc:sldMk cId="1624716726" sldId="262"/>
            <ac:spMk id="3" creationId="{FEF46887-D512-1DF0-95B1-99D24C696585}"/>
          </ac:spMkLst>
        </pc:spChg>
        <pc:picChg chg="mod">
          <ac:chgData name="Elliott Caton" userId="962bfa35c4df9fb5" providerId="LiveId" clId="{F3CD5990-E61D-4C62-AAD2-E06D70B17866}" dt="2024-05-03T01:51:44.410" v="105" actId="14100"/>
          <ac:picMkLst>
            <pc:docMk/>
            <pc:sldMk cId="1624716726" sldId="262"/>
            <ac:picMk id="5" creationId="{0B1836BB-4E67-23D9-28BC-A8296CC58749}"/>
          </ac:picMkLst>
        </pc:picChg>
      </pc:sldChg>
      <pc:sldChg chg="modSp mod">
        <pc:chgData name="Elliott Caton" userId="962bfa35c4df9fb5" providerId="LiveId" clId="{F3CD5990-E61D-4C62-AAD2-E06D70B17866}" dt="2024-05-03T01:52:30.379" v="118" actId="14100"/>
        <pc:sldMkLst>
          <pc:docMk/>
          <pc:sldMk cId="124375951" sldId="264"/>
        </pc:sldMkLst>
        <pc:spChg chg="mod">
          <ac:chgData name="Elliott Caton" userId="962bfa35c4df9fb5" providerId="LiveId" clId="{F3CD5990-E61D-4C62-AAD2-E06D70B17866}" dt="2024-05-03T01:52:30.379" v="118" actId="14100"/>
          <ac:spMkLst>
            <pc:docMk/>
            <pc:sldMk cId="124375951" sldId="264"/>
            <ac:spMk id="3" creationId="{150ECA24-743B-7204-C40B-75F66138C3B5}"/>
          </ac:spMkLst>
        </pc:spChg>
      </pc:sldChg>
      <pc:sldChg chg="modSp mod">
        <pc:chgData name="Elliott Caton" userId="962bfa35c4df9fb5" providerId="LiveId" clId="{F3CD5990-E61D-4C62-AAD2-E06D70B17866}" dt="2024-05-03T01:52:53.431" v="130" actId="20577"/>
        <pc:sldMkLst>
          <pc:docMk/>
          <pc:sldMk cId="4081564538" sldId="265"/>
        </pc:sldMkLst>
        <pc:spChg chg="mod">
          <ac:chgData name="Elliott Caton" userId="962bfa35c4df9fb5" providerId="LiveId" clId="{F3CD5990-E61D-4C62-AAD2-E06D70B17866}" dt="2024-05-03T01:52:53.431" v="130" actId="20577"/>
          <ac:spMkLst>
            <pc:docMk/>
            <pc:sldMk cId="4081564538" sldId="265"/>
            <ac:spMk id="3" creationId="{3A1A113F-4EAF-B140-10C0-57656017BB8B}"/>
          </ac:spMkLst>
        </pc:spChg>
      </pc:sldChg>
      <pc:sldChg chg="addSp delSp modSp mod">
        <pc:chgData name="Elliott Caton" userId="962bfa35c4df9fb5" providerId="LiveId" clId="{F3CD5990-E61D-4C62-AAD2-E06D70B17866}" dt="2024-05-03T02:00:44.497" v="205" actId="1076"/>
        <pc:sldMkLst>
          <pc:docMk/>
          <pc:sldMk cId="3866183535" sldId="270"/>
        </pc:sldMkLst>
        <pc:spChg chg="mod">
          <ac:chgData name="Elliott Caton" userId="962bfa35c4df9fb5" providerId="LiveId" clId="{F3CD5990-E61D-4C62-AAD2-E06D70B17866}" dt="2024-05-03T01:55:27.647" v="181" actId="14100"/>
          <ac:spMkLst>
            <pc:docMk/>
            <pc:sldMk cId="3866183535" sldId="270"/>
            <ac:spMk id="2" creationId="{AFFBA3B5-9495-57C8-5CE2-F303ECCBFEFE}"/>
          </ac:spMkLst>
        </pc:spChg>
        <pc:spChg chg="mod">
          <ac:chgData name="Elliott Caton" userId="962bfa35c4df9fb5" providerId="LiveId" clId="{F3CD5990-E61D-4C62-AAD2-E06D70B17866}" dt="2024-05-03T01:55:34.746" v="191" actId="20577"/>
          <ac:spMkLst>
            <pc:docMk/>
            <pc:sldMk cId="3866183535" sldId="270"/>
            <ac:spMk id="7" creationId="{B5F6A05E-BF90-D8B9-46B5-3C70B95C4E8E}"/>
          </ac:spMkLst>
        </pc:spChg>
        <pc:spChg chg="add del mod">
          <ac:chgData name="Elliott Caton" userId="962bfa35c4df9fb5" providerId="LiveId" clId="{F3CD5990-E61D-4C62-AAD2-E06D70B17866}" dt="2024-05-03T01:59:59.417" v="196" actId="478"/>
          <ac:spMkLst>
            <pc:docMk/>
            <pc:sldMk cId="3866183535" sldId="270"/>
            <ac:spMk id="9" creationId="{35BE67DF-90A9-6329-28A4-2EE510DA4C1F}"/>
          </ac:spMkLst>
        </pc:spChg>
        <pc:spChg chg="add del mod">
          <ac:chgData name="Elliott Caton" userId="962bfa35c4df9fb5" providerId="LiveId" clId="{F3CD5990-E61D-4C62-AAD2-E06D70B17866}" dt="2024-05-03T02:00:38.187" v="202" actId="478"/>
          <ac:spMkLst>
            <pc:docMk/>
            <pc:sldMk cId="3866183535" sldId="270"/>
            <ac:spMk id="13" creationId="{D93C204E-8099-4629-2D18-D1ABE6345168}"/>
          </ac:spMkLst>
        </pc:spChg>
        <pc:picChg chg="mod">
          <ac:chgData name="Elliott Caton" userId="962bfa35c4df9fb5" providerId="LiveId" clId="{F3CD5990-E61D-4C62-AAD2-E06D70B17866}" dt="2024-05-03T01:53:48.858" v="132" actId="1076"/>
          <ac:picMkLst>
            <pc:docMk/>
            <pc:sldMk cId="3866183535" sldId="270"/>
            <ac:picMk id="3" creationId="{C70B17FA-4C49-92B8-4039-DE50267D0BE9}"/>
          </ac:picMkLst>
        </pc:picChg>
        <pc:picChg chg="add del mod">
          <ac:chgData name="Elliott Caton" userId="962bfa35c4df9fb5" providerId="LiveId" clId="{F3CD5990-E61D-4C62-AAD2-E06D70B17866}" dt="2024-05-03T02:00:26.027" v="200" actId="478"/>
          <ac:picMkLst>
            <pc:docMk/>
            <pc:sldMk cId="3866183535" sldId="270"/>
            <ac:picMk id="5" creationId="{B30B872C-6873-3A9A-5C28-A862148EFBA0}"/>
          </ac:picMkLst>
        </pc:picChg>
        <pc:picChg chg="add mod">
          <ac:chgData name="Elliott Caton" userId="962bfa35c4df9fb5" providerId="LiveId" clId="{F3CD5990-E61D-4C62-AAD2-E06D70B17866}" dt="2024-05-03T02:00:44.497" v="205" actId="1076"/>
          <ac:picMkLst>
            <pc:docMk/>
            <pc:sldMk cId="3866183535" sldId="270"/>
            <ac:picMk id="11" creationId="{4313619F-A3BF-DAD6-1395-D4A6E5BD7278}"/>
          </ac:picMkLst>
        </pc:picChg>
      </pc:sldChg>
      <pc:sldChg chg="addSp delSp modSp mod">
        <pc:chgData name="Elliott Caton" userId="962bfa35c4df9fb5" providerId="LiveId" clId="{F3CD5990-E61D-4C62-AAD2-E06D70B17866}" dt="2024-05-03T01:51:14.318" v="102" actId="1076"/>
        <pc:sldMkLst>
          <pc:docMk/>
          <pc:sldMk cId="3009281181" sldId="271"/>
        </pc:sldMkLst>
        <pc:spChg chg="add del mod">
          <ac:chgData name="Elliott Caton" userId="962bfa35c4df9fb5" providerId="LiveId" clId="{F3CD5990-E61D-4C62-AAD2-E06D70B17866}" dt="2024-05-03T01:51:00.610" v="100" actId="478"/>
          <ac:spMkLst>
            <pc:docMk/>
            <pc:sldMk cId="3009281181" sldId="271"/>
            <ac:spMk id="2" creationId="{CD11864C-4ACC-4771-5252-A022308CDB9F}"/>
          </ac:spMkLst>
        </pc:spChg>
        <pc:spChg chg="add mod">
          <ac:chgData name="Elliott Caton" userId="962bfa35c4df9fb5" providerId="LiveId" clId="{F3CD5990-E61D-4C62-AAD2-E06D70B17866}" dt="2024-05-03T01:50:06.786" v="84" actId="767"/>
          <ac:spMkLst>
            <pc:docMk/>
            <pc:sldMk cId="3009281181" sldId="271"/>
            <ac:spMk id="3" creationId="{BAFED389-97D3-66F7-8B81-B9949AF58C2C}"/>
          </ac:spMkLst>
        </pc:spChg>
        <pc:picChg chg="mod">
          <ac:chgData name="Elliott Caton" userId="962bfa35c4df9fb5" providerId="LiveId" clId="{F3CD5990-E61D-4C62-AAD2-E06D70B17866}" dt="2024-05-03T01:51:14.318" v="102" actId="1076"/>
          <ac:picMkLst>
            <pc:docMk/>
            <pc:sldMk cId="3009281181" sldId="271"/>
            <ac:picMk id="3076" creationId="{7C78EE20-8942-F53B-E339-77D91A56C9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B878C-E61D-4D2C-AFDD-396B0D7DBAC7}" type="datetimeFigureOut">
              <a:rPr lang="es-US" smtClean="0"/>
              <a:t>5/2/2024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0C177-4C0D-4D00-913C-53F846628206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310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CD21-22C0-4D60-A65A-7A386AC010CC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4CBE-1C7A-48C1-8DEB-7BDB978B69F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95E4-FDEF-43E0-9A1E-3CD979C5022D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021-05D0-42C2-97D1-A15233C47195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CF44-C032-4616-A29E-0DFE5AF48088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7F1BC-59E1-4157-8402-1707D0ED7006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EDCA-563B-4C5C-AE40-03FE85C11D3C}" type="datetime1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E718-F7DB-4A5C-BF29-A3A2A35B1500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CD74-8EEA-4715-8C20-072F1D45A345}" type="datetime1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6A200-524E-4FA3-ADC9-233C32156CC7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7C03-F244-4E0D-A0D5-BAE52B9ECEEC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986BF-5F9D-4D9D-8C3B-BA9EFD03E261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Caton, Agustina Jolly, Vivian Smart-Stewart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4A39B17-E497-7E50-76AD-13D729437A8F}"/>
              </a:ext>
            </a:extLst>
          </p:cNvPr>
          <p:cNvSpPr/>
          <p:nvPr/>
        </p:nvSpPr>
        <p:spPr>
          <a:xfrm>
            <a:off x="0" y="6194323"/>
            <a:ext cx="12192000" cy="663677"/>
          </a:xfrm>
          <a:prstGeom prst="rect">
            <a:avLst/>
          </a:prstGeom>
          <a:solidFill>
            <a:srgbClr val="003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 descr="Berkeley Engineering">
            <a:extLst>
              <a:ext uri="{FF2B5EF4-FFF2-40B4-BE49-F238E27FC236}">
                <a16:creationId xmlns:a16="http://schemas.microsoft.com/office/drawing/2014/main" id="{D363CDD6-4E1E-55E8-4744-6B04C402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9" y="5503607"/>
            <a:ext cx="4689987" cy="6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286C95-1705-1ECB-9790-9B9192CA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51" y="471078"/>
            <a:ext cx="1118419" cy="11184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10E9A4-7055-3685-BD15-5A05912117B0}"/>
              </a:ext>
            </a:extLst>
          </p:cNvPr>
          <p:cNvSpPr txBox="1"/>
          <p:nvPr/>
        </p:nvSpPr>
        <p:spPr>
          <a:xfrm>
            <a:off x="9910916" y="6341495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2024</a:t>
            </a:r>
            <a:endParaRPr lang="es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5968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685"/>
                <a:ext cx="4461387" cy="191728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39.3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3.2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28.1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construction, people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685"/>
                <a:ext cx="4461387" cy="1917289"/>
              </a:xfrm>
              <a:blipFill>
                <a:blip r:embed="rId2"/>
                <a:stretch>
                  <a:fillRect l="-1915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799303"/>
            <a:ext cx="4894024" cy="3937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1E1D58-E8A3-FCF0-630D-9867B854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9033" cy="32017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E21128-0BF5-976E-C77C-C5FD9813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E8CF91-A577-5A44-F68B-800ABCF1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11</a:t>
            </a:fld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7A1D99-9F24-1B5A-F9E5-E3FCDB7AD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60" y="763305"/>
            <a:ext cx="6164080" cy="5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789CC69-C908-E2DD-D50E-1536F206A199}"/>
              </a:ext>
            </a:extLst>
          </p:cNvPr>
          <p:cNvSpPr/>
          <p:nvPr/>
        </p:nvSpPr>
        <p:spPr>
          <a:xfrm rot="3107347">
            <a:off x="6012716" y="345881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77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029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47.8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1.5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23.0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construction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  <a:blipFill>
                <a:blip r:embed="rId2"/>
                <a:stretch>
                  <a:fillRect l="-2032" t="-5422" b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56" y="1676038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B33A82-5C37-0CDC-657D-853C139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" y="3356984"/>
            <a:ext cx="4521285" cy="339096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91B6F-AEB3-7222-3378-F0850A7F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866C54-5A06-F488-AAFC-AA8CC66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13</a:t>
            </a:fld>
            <a:endParaRPr lang="en-US" b="1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D2B504-86BA-07C5-77B0-41978C00D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77" y="822566"/>
            <a:ext cx="6027046" cy="52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913C746-D0BB-3954-A518-B56FBBB0A795}"/>
              </a:ext>
            </a:extLst>
          </p:cNvPr>
          <p:cNvSpPr/>
          <p:nvPr/>
        </p:nvSpPr>
        <p:spPr>
          <a:xfrm rot="3329456">
            <a:off x="6116970" y="326500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5998AF7A-4DDA-5401-2C71-5DE6458A8AFE}"/>
              </a:ext>
            </a:extLst>
          </p:cNvPr>
          <p:cNvSpPr/>
          <p:nvPr/>
        </p:nvSpPr>
        <p:spPr>
          <a:xfrm rot="8662848">
            <a:off x="5118195" y="297829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34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2.2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26.8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  <a:blipFill>
                <a:blip r:embed="rId2"/>
                <a:stretch>
                  <a:fillRect l="-1864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262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parking lot">
            <a:extLst>
              <a:ext uri="{FF2B5EF4-FFF2-40B4-BE49-F238E27FC236}">
                <a16:creationId xmlns:a16="http://schemas.microsoft.com/office/drawing/2014/main" id="{20F59FD5-D1D9-0762-B738-3BF87146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4" y="3229053"/>
            <a:ext cx="4579374" cy="34345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A69DA8-2E4F-11A0-3FCD-D47255E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2A5D65-677F-E7C2-141E-51F3C4DA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15</a:t>
            </a:fld>
            <a:endParaRPr lang="en-US" b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8378FEA-A926-ABE9-F615-194C2F02C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792749"/>
            <a:ext cx="6095995" cy="52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A58812A-E65F-21E2-620A-9F24B64F38DA}"/>
              </a:ext>
            </a:extLst>
          </p:cNvPr>
          <p:cNvSpPr/>
          <p:nvPr/>
        </p:nvSpPr>
        <p:spPr>
          <a:xfrm rot="9269999">
            <a:off x="6603987" y="3781838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8198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34.8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4.3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low density of people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  <a:blipFill>
                <a:blip r:embed="rId2"/>
                <a:stretch>
                  <a:fillRect l="-1950" t="-5607" b="-685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248698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3FD401-2940-46C0-B5BB-36D959A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8" y="3097161"/>
            <a:ext cx="4689987" cy="351749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A731D3-09AD-7298-C6A3-1126F48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E0A105-ACE8-8C8C-7248-5329791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17</a:t>
            </a:fld>
            <a:endParaRPr lang="en-US" b="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896333-8834-7749-8171-0DABA9B7A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5" y="847414"/>
            <a:ext cx="5969589" cy="516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C710CFD-497C-B28E-E79B-AFAD038B254A}"/>
              </a:ext>
            </a:extLst>
          </p:cNvPr>
          <p:cNvSpPr/>
          <p:nvPr/>
        </p:nvSpPr>
        <p:spPr>
          <a:xfrm rot="8662848">
            <a:off x="5118196" y="3170582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6996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32.9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1.1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26.5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air quality, terrain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  <a:blipFill>
                <a:blip r:embed="rId2"/>
                <a:stretch>
                  <a:fillRect l="-1862" t="-4088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31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baseball stadium&#10;&#10;Description automatically generated">
            <a:extLst>
              <a:ext uri="{FF2B5EF4-FFF2-40B4-BE49-F238E27FC236}">
                <a16:creationId xmlns:a16="http://schemas.microsoft.com/office/drawing/2014/main" id="{E617CE7F-04B0-F221-9178-90316234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3214661"/>
            <a:ext cx="4483509" cy="3362632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FB7719-76D0-7FDB-D84A-BF27ECA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DCA181-54E6-FB7F-0504-51E57F9C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19</a:t>
            </a:fld>
            <a:endParaRPr lang="en-US"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BF87F1-4F14-19D2-7DF0-09DAC246F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90" y="748023"/>
            <a:ext cx="6199419" cy="53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2E6ED7E3-3DCE-F377-1507-ED2F92F5E5D5}"/>
              </a:ext>
            </a:extLst>
          </p:cNvPr>
          <p:cNvSpPr/>
          <p:nvPr/>
        </p:nvSpPr>
        <p:spPr>
          <a:xfrm rot="3329456">
            <a:off x="6186545" y="35451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48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FD95B-B185-03FB-0B58-7C83CD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data on different days affected air quality</a:t>
            </a:r>
          </a:p>
          <a:p>
            <a:r>
              <a:rPr lang="en-US" dirty="0"/>
              <a:t>Need more data (longer intervals, multiple days) to notice statistically significant variations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B4BDDB-E0C2-F8C3-02EB-CA160F61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C2BED-BE31-443E-D379-DD03FE8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range comparisons</a:t>
            </a:r>
            <a:endParaRPr lang="es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941B54-ABBD-199C-768D-EF12099EA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74" y="1825625"/>
            <a:ext cx="57692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7F6852-DD17-95DA-93B7-4B7426B1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2" y="1825625"/>
            <a:ext cx="5769290" cy="43513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686883-6DF7-DF54-4EB0-8493B3362E69}"/>
              </a:ext>
            </a:extLst>
          </p:cNvPr>
          <p:cNvSpPr txBox="1"/>
          <p:nvPr/>
        </p:nvSpPr>
        <p:spPr>
          <a:xfrm>
            <a:off x="769374" y="63119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 2.75 keV / channel based off knowing K-40 has a known peak at 1460 keV, roughly on channel 520</a:t>
            </a:r>
            <a:endParaRPr lang="es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86B0E-7922-229A-5018-A5D0D110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1EB1D6F-8EE8-B5A1-6F51-0CEB3ACF290A}"/>
              </a:ext>
            </a:extLst>
          </p:cNvPr>
          <p:cNvSpPr/>
          <p:nvPr/>
        </p:nvSpPr>
        <p:spPr>
          <a:xfrm rot="3329456">
            <a:off x="9317370" y="24102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6542613-21C2-9232-6773-82E70DC6AE0A}"/>
              </a:ext>
            </a:extLst>
          </p:cNvPr>
          <p:cNvSpPr/>
          <p:nvPr/>
        </p:nvSpPr>
        <p:spPr>
          <a:xfrm rot="3329456">
            <a:off x="1286554" y="241023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6773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25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6A05E-BF90-D8B9-46B5-3C70B95C4E8E}"/>
              </a:ext>
            </a:extLst>
          </p:cNvPr>
          <p:cNvSpPr txBox="1"/>
          <p:nvPr/>
        </p:nvSpPr>
        <p:spPr>
          <a:xfrm>
            <a:off x="838200" y="1234383"/>
            <a:ext cx="4294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Active construction, more people, and nearby buildings correlate to more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B17FA-4C49-92B8-4039-DE50267D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08" y="2622540"/>
            <a:ext cx="5224155" cy="394018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5029E4-12E8-0C2A-8D29-2CE528FF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22</a:t>
            </a:fld>
            <a:endParaRPr lang="en-US" b="1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5275C5-7A01-2EB1-C499-FC5B144870BF}"/>
              </a:ext>
            </a:extLst>
          </p:cNvPr>
          <p:cNvCxnSpPr>
            <a:cxnSpLocks/>
          </p:cNvCxnSpPr>
          <p:nvPr/>
        </p:nvCxnSpPr>
        <p:spPr>
          <a:xfrm>
            <a:off x="3508514" y="4518313"/>
            <a:ext cx="351182" cy="32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313619F-A3BF-DAD6-1395-D4A6E5BD7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77" y="1089192"/>
            <a:ext cx="6239487" cy="46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locations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9DAE51-5651-BF67-4D82-3E3619DB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90884B-69B0-B1BE-6C1D-BB9AE2F8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497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9" y="1690688"/>
            <a:ext cx="4697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Remove outliers due to P/T/H sensor</a:t>
            </a:r>
          </a:p>
          <a:p>
            <a:pPr lvl="1"/>
            <a:r>
              <a:rPr lang="en-US" sz="1800" dirty="0"/>
              <a:t>410 data points</a:t>
            </a:r>
          </a:p>
          <a:p>
            <a:r>
              <a:rPr lang="en-US" sz="1800" dirty="0"/>
              <a:t>Determine statistical values and graph</a:t>
            </a:r>
          </a:p>
          <a:p>
            <a:pPr lvl="1"/>
            <a:r>
              <a:rPr lang="en-US" sz="1800" dirty="0"/>
              <a:t>Mean and standard deviation</a:t>
            </a:r>
          </a:p>
          <a:p>
            <a:pPr lvl="1"/>
            <a:r>
              <a:rPr lang="en-US" sz="1800" dirty="0"/>
              <a:t>Histograms of counts</a:t>
            </a:r>
          </a:p>
          <a:p>
            <a:pPr lvl="1"/>
            <a:r>
              <a:rPr lang="en-US" sz="1800" dirty="0"/>
              <a:t>Time series plots of air quality</a:t>
            </a:r>
          </a:p>
          <a:p>
            <a:r>
              <a:rPr lang="en-US" sz="1800" dirty="0"/>
              <a:t>Plot spectrum data</a:t>
            </a:r>
          </a:p>
          <a:p>
            <a:pPr lvl="1"/>
            <a:r>
              <a:rPr lang="en-US" sz="1800" dirty="0"/>
              <a:t>Determine significant peaks</a:t>
            </a:r>
          </a:p>
        </p:txBody>
      </p:sp>
      <p:pic>
        <p:nvPicPr>
          <p:cNvPr id="5" name="Picture 4" descr="A graph showing the temperature of a wave&#10;&#10;Description automatically generated with medium confidence">
            <a:extLst>
              <a:ext uri="{FF2B5EF4-FFF2-40B4-BE49-F238E27FC236}">
                <a16:creationId xmlns:a16="http://schemas.microsoft.com/office/drawing/2014/main" id="{C8F9DBF5-9F75-1DD7-7140-3350CFA9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5"/>
            <a:ext cx="5852172" cy="4389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3CFBF-BAF3-6793-C8F0-EC7DC545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394" cy="1094761"/>
          </a:xfrm>
        </p:spPr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886"/>
                <a:ext cx="4195916" cy="18240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38.4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2.3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people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886"/>
                <a:ext cx="4195916" cy="1824088"/>
              </a:xfrm>
              <a:blipFill>
                <a:blip r:embed="rId2"/>
                <a:stretch>
                  <a:fillRect l="-2035" t="-4333" b="-5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2" y="1727779"/>
            <a:ext cx="4917710" cy="380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1836BB-4E67-23D9-28BC-A8296CC5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8" y="3428999"/>
            <a:ext cx="4240166" cy="318012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E78AF7-3B7D-F269-4553-3353840D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78EE20-8942-F53B-E339-77D91A56C9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807551"/>
            <a:ext cx="6061768" cy="52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49B16-EF95-5BA3-7CB7-3939E7B1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22C3F7D-9EE5-D376-ED2F-1621BD420D13}"/>
              </a:ext>
            </a:extLst>
          </p:cNvPr>
          <p:cNvSpPr/>
          <p:nvPr/>
        </p:nvSpPr>
        <p:spPr>
          <a:xfrm rot="3107347">
            <a:off x="6042533" y="346875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7FD7FD-A2C6-721B-DF05-553492BB75DF}"/>
              </a:ext>
            </a:extLst>
          </p:cNvPr>
          <p:cNvSpPr txBox="1"/>
          <p:nvPr/>
        </p:nvSpPr>
        <p:spPr>
          <a:xfrm>
            <a:off x="5491395" y="2955025"/>
            <a:ext cx="16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K-40 1460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00928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32174" cy="1040888"/>
          </a:xfrm>
        </p:spPr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48.3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25.8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  <a:blipFill>
                <a:blip r:embed="rId2"/>
                <a:stretch>
                  <a:fillRect l="-1874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564"/>
            <a:ext cx="5195358" cy="3929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B28DB5-161A-648D-04F7-E6185AE70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162"/>
            <a:ext cx="4481052" cy="336078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4915A-F4BF-D63B-F622-86687CD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EC62D2-9570-E202-32AF-2F04E1B8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9</a:t>
            </a:fld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BA65A0-F493-B16A-BEDE-61B6D1D8E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91" y="876376"/>
            <a:ext cx="5902617" cy="51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E0FA3CC-F449-455E-C3E2-E0E4B3E9E82E}"/>
              </a:ext>
            </a:extLst>
          </p:cNvPr>
          <p:cNvSpPr/>
          <p:nvPr/>
        </p:nvSpPr>
        <p:spPr>
          <a:xfrm rot="8662848">
            <a:off x="5078439" y="311094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3CF52-8BEE-1C1C-4FA5-A4F4465EB233}"/>
              </a:ext>
            </a:extLst>
          </p:cNvPr>
          <p:cNvSpPr txBox="1"/>
          <p:nvPr/>
        </p:nvSpPr>
        <p:spPr>
          <a:xfrm>
            <a:off x="5564255" y="2803568"/>
            <a:ext cx="121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600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56501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446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PowerPoint Presentation</vt:lpstr>
      <vt:lpstr>Location 2: College of Chemistry, Latimer Hall</vt:lpstr>
      <vt:lpstr>PowerPoint Presentation</vt:lpstr>
      <vt:lpstr>Location 3: McLaughlin Patio, Construction Site</vt:lpstr>
      <vt:lpstr>PowerPoint Presentation</vt:lpstr>
      <vt:lpstr>Location 4: Gateway Construction Site </vt:lpstr>
      <vt:lpstr>PowerPoint Presentation</vt:lpstr>
      <vt:lpstr>Location 5: Foothill Parking Lot and Amphitheatre Construction </vt:lpstr>
      <vt:lpstr>PowerPoint Presentation</vt:lpstr>
      <vt:lpstr>Location 6: Faculty Club </vt:lpstr>
      <vt:lpstr>PowerPoint Presentation</vt:lpstr>
      <vt:lpstr>Location 7: Stu Gordon Stadium  </vt:lpstr>
      <vt:lpstr>PowerPoint Presentation</vt:lpstr>
      <vt:lpstr>Irregular Data</vt:lpstr>
      <vt:lpstr>Spectrum range comparisons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</dc:title>
  <dc:creator>Vivian Smart-Stewart</dc:creator>
  <cp:lastModifiedBy>Elliott Caton</cp:lastModifiedBy>
  <cp:revision>6</cp:revision>
  <dcterms:created xsi:type="dcterms:W3CDTF">2024-04-24T21:10:20Z</dcterms:created>
  <dcterms:modified xsi:type="dcterms:W3CDTF">2024-05-03T02:00:55Z</dcterms:modified>
</cp:coreProperties>
</file>